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8FDD9-6284-6DF6-581F-B46500909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31124-BFAF-9923-C7F0-513A979E0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EBFE5-AF44-21C1-8A20-FF9B38C9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443-ACD7-48E8-B79E-C3A54D6A2CC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37206-ABBC-F4EF-F7F6-AE656678C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87455-7B5F-2199-F9F5-C4C144293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D079-FFF9-445F-8F0D-96E98811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3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98DFE-2664-66AA-EC69-E0B87B328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C3E74-88F0-1914-CE58-F407CB3B6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9BE1A-C5A0-9204-B7BD-7BFBD802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443-ACD7-48E8-B79E-C3A54D6A2CC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A791D-B59C-1A92-809F-FFD06F6DB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C6CB8-283D-1A62-7D87-EB96038D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D079-FFF9-445F-8F0D-96E98811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0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5D3970-1EFB-92A5-EE87-8E8616C88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CA2FC-A781-3A32-A2A2-17DB5DADB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7BED-07DB-E6D4-FA56-8EEBE791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443-ACD7-48E8-B79E-C3A54D6A2CC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5B66E-7ADF-B9F7-2DBD-EBAB8245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A0200-AB6C-C6B9-A4F9-A1CA8394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D079-FFF9-445F-8F0D-96E98811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1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94ED-11EA-CEB1-2FEF-EB74F0EE9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AFD41-F0B8-1169-3FC3-1310F78FC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76AE5-7FE0-34C2-10D2-238B82D3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443-ACD7-48E8-B79E-C3A54D6A2CC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3AFAD-D770-6167-5A46-4CD0E056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CC9BA-BBE7-CA65-AEE4-193987483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D079-FFF9-445F-8F0D-96E98811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B6777-51FB-EDD4-2D83-2236DDB0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F7D9-155D-F8E9-1E5B-C8878791D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9EEB9-9CF1-FCF9-8DD4-6BEF4E674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443-ACD7-48E8-B79E-C3A54D6A2CC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A42E3-93B5-99BC-9513-FBF3C1B45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58DE3-B6D0-651A-7C96-20CDF12F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D079-FFF9-445F-8F0D-96E98811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0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35AFE-4782-AD77-E815-F0C989ED7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1EA73-BFC1-A7F5-CB4F-795DCCD64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96E72-34D7-D7E1-196A-CD6B23788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B1F33-CDD3-DD4A-0729-5B68B11A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443-ACD7-48E8-B79E-C3A54D6A2CC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91AD7-4F3F-3332-22AB-0B36638E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87905-1C8F-B8B2-5FD5-467C9F86A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D079-FFF9-445F-8F0D-96E98811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1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90BBF-A10E-E638-93D9-8AD10587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F39C0-CE7A-A69E-40F8-E022F8B7B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5874A-02A7-DC4B-D179-57D59DBB2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9968A-972D-DFFB-1679-93C7C716A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210CE4-71CA-6858-58E2-E779EC911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6110F8-E6E2-C845-9515-C2D463AB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443-ACD7-48E8-B79E-C3A54D6A2CC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E1DAB-FF54-987D-FBD2-2162B5350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B35C3C-71F3-0A7E-AE3F-97B6A5B1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D079-FFF9-445F-8F0D-96E98811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2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8794-EB5C-370A-1B03-697123AA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B9566-5ECD-8F0C-9011-035718E0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443-ACD7-48E8-B79E-C3A54D6A2CC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6EA9A-9C2B-2AA3-34B7-36453582C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91626-AE13-DF7F-164B-888645B16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D079-FFF9-445F-8F0D-96E98811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6651C0-E578-F93B-CCD2-D0C70E5F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443-ACD7-48E8-B79E-C3A54D6A2CC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1A4982-BEF0-8005-85AA-9758A145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FADD9-6592-0D8B-62AD-AC094A2B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D079-FFF9-445F-8F0D-96E98811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73226-BB8A-65F1-33AD-CD41FB84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C5DB-7414-FF7A-2F5B-EB7FE63A4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24D46-F1C0-F1DF-4C10-1D5239E48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109C0-548B-3B6D-1738-EDFD2D31D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443-ACD7-48E8-B79E-C3A54D6A2CC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74E55-0A69-66C3-0CE2-88389312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F562C-CF22-D184-5A6F-ED8096BD5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D079-FFF9-445F-8F0D-96E98811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8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61E49-6CCF-5836-0435-08B32B8F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D65835-6645-E62C-CC27-5BE515B2C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483D3-FFA6-1C2F-9AF8-1DF828BA9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082EF-278E-AC7A-050D-3E348710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443-ACD7-48E8-B79E-C3A54D6A2CC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E510B-B68E-85A3-8462-E0060B51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92DD2-6152-6ADF-C2E5-09D32672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D079-FFF9-445F-8F0D-96E98811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3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F061-82DC-0A9A-1A23-2E884CD5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9C27E-38AE-E6EB-5871-63CD66E47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3A846-9EB7-1F13-383E-4AE59F808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30C443-ACD7-48E8-B79E-C3A54D6A2CC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11BB9-F963-0931-87FD-84EE7F13F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BDDA0-8FA4-6AF4-F959-8FF2DB892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FFD079-FFF9-445F-8F0D-96E98811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50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C4F7257D-2BEC-B4FD-E2FA-61442B4D68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8892C578-43E5-E639-9479-AB8699F115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55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C7FFF99D-AB4D-A2A4-D324-FBD5A8FE28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87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976C1D05-B24E-0B16-78B1-B60DC82EB2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43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2">
            <a:extLst>
              <a:ext uri="{FF2B5EF4-FFF2-40B4-BE49-F238E27FC236}">
                <a16:creationId xmlns:a16="http://schemas.microsoft.com/office/drawing/2014/main" id="{05F43A2B-AE89-E5F8-FAE5-3E0DDF716F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9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726E014B-9C88-7159-45F6-D58C2B9CD3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2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0B22A9EB-43F5-02C0-992E-7336A2CA6B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8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A44CEB81-0AD5-45E2-0972-102B22EB36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2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A837112B-6AE6-788D-931E-4132D1688D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0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69F33F29-D3C4-8642-9DFC-8DFEEDF3F4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4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296B0B35-0E0E-600A-5FC2-59E636596C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1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1DF8D3A5-BF4A-7507-817C-F7845AFB49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6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1BA2604C-0615-CAED-699C-B7991E8674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0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2025-11-27T05:24:08Z</dcterms:created>
  <dcterms:modified xsi:type="dcterms:W3CDTF">2025-11-27T05:26:09Z</dcterms:modified>
</cp:coreProperties>
</file>